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511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20" r:id="rId16"/>
    <p:sldId id="677" r:id="rId17"/>
    <p:sldId id="673" r:id="rId18"/>
    <p:sldId id="674" r:id="rId19"/>
    <p:sldId id="675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Nvidia_Ui5_Fiori_Feb1/blob/master/Day%2013/SupplierSet/GetSupplierEntity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Nvidia_Ui5_Fiori_Feb1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Function_Import/function_impor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%26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%26Delete%20ProductSet/UpdateEntity.txt" TargetMode="External"/><Relationship Id="rId5" Type="http://schemas.openxmlformats.org/officeDocument/2006/relationships/hyperlink" Target="https://github.com/soyuztechnologies/Nvidia_Ui5_Fiori_Feb1/blob/master/Day%2013/Create_Update%26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8CDC9344-58BB-4899-A1A4-3D88CF02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78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10497</TotalTime>
  <Words>1136</Words>
  <Application>Microsoft Office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695</cp:revision>
  <dcterms:created xsi:type="dcterms:W3CDTF">2016-07-10T03:33:26Z</dcterms:created>
  <dcterms:modified xsi:type="dcterms:W3CDTF">2022-01-30T09:30:03Z</dcterms:modified>
</cp:coreProperties>
</file>